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350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0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6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401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89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99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32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36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2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4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1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6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1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5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5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DD31-FA23-4426-8BB8-6B731A1A5DF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9C6DB7-C8A6-43B9-A847-F544010A0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2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CB250-F18A-4205-992F-96779B7AF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나도 가수다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4DB8B-24B3-4329-ACF0-5638CA645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안드로이드 세부기능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903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재생목록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2/3)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ED588C-DC6C-42AB-8B38-BAB01F9F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748341"/>
            <a:ext cx="2343646" cy="48174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31A01D-B9D8-4365-A193-F39208E2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748341"/>
            <a:ext cx="2343646" cy="4817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B9427-0044-4836-B7B2-5077F56E6879}"/>
              </a:ext>
            </a:extLst>
          </p:cNvPr>
          <p:cNvSpPr txBox="1"/>
          <p:nvPr/>
        </p:nvSpPr>
        <p:spPr>
          <a:xfrm>
            <a:off x="10070305" y="647845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9/11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49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재생목록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3/3)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8C090-7275-4266-A65C-652E6BB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526899"/>
            <a:ext cx="2520280" cy="518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764D73-F927-4C77-BFE9-8F769502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484785"/>
            <a:ext cx="2520280" cy="51805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638EB1-A201-4C0F-A37E-24CB34D4CE1B}"/>
              </a:ext>
            </a:extLst>
          </p:cNvPr>
          <p:cNvSpPr/>
          <p:nvPr/>
        </p:nvSpPr>
        <p:spPr bwMode="auto">
          <a:xfrm rot="13465067">
            <a:off x="3517104" y="1952337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DAE2A-858D-4B16-9EA7-FCEB1F5D3FE6}"/>
              </a:ext>
            </a:extLst>
          </p:cNvPr>
          <p:cNvSpPr txBox="1"/>
          <p:nvPr/>
        </p:nvSpPr>
        <p:spPr>
          <a:xfrm>
            <a:off x="3958735" y="20561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FA93518-E87A-4B95-893E-84D2521E7C38}"/>
              </a:ext>
            </a:extLst>
          </p:cNvPr>
          <p:cNvSpPr/>
          <p:nvPr/>
        </p:nvSpPr>
        <p:spPr bwMode="auto">
          <a:xfrm>
            <a:off x="5926634" y="379284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78E37-59D5-4C73-BFFE-C08070A64DE3}"/>
              </a:ext>
            </a:extLst>
          </p:cNvPr>
          <p:cNvSpPr txBox="1"/>
          <p:nvPr/>
        </p:nvSpPr>
        <p:spPr>
          <a:xfrm>
            <a:off x="7568220" y="3630622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목록 재생성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di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음악 재생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D1653-3EEB-4383-BC65-BFA7B3A73D11}"/>
              </a:ext>
            </a:extLst>
          </p:cNvPr>
          <p:cNvSpPr txBox="1"/>
          <p:nvPr/>
        </p:nvSpPr>
        <p:spPr>
          <a:xfrm>
            <a:off x="9946797" y="638132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10/11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35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정보 저장 확인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64D73-F927-4C77-BFE9-8F769502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484785"/>
            <a:ext cx="2520280" cy="5180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4017D6-D246-455B-83C1-0F1DB8D7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55" y="1484785"/>
            <a:ext cx="2464677" cy="5066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B63D2-944E-40AD-8EFC-351086438ED8}"/>
              </a:ext>
            </a:extLst>
          </p:cNvPr>
          <p:cNvSpPr txBox="1"/>
          <p:nvPr/>
        </p:nvSpPr>
        <p:spPr>
          <a:xfrm>
            <a:off x="4246417" y="3833259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종료해도 정보가 저장</a:t>
            </a:r>
            <a:endParaRPr lang="en-US" altLang="ko-KR" dirty="0"/>
          </a:p>
          <a:p>
            <a:pPr algn="dist"/>
            <a:r>
              <a:rPr lang="en-US" altLang="ko-KR" dirty="0"/>
              <a:t>(</a:t>
            </a:r>
            <a:r>
              <a:rPr lang="ko-KR" altLang="en-US" dirty="0"/>
              <a:t>현재재생목록</a:t>
            </a:r>
            <a:endParaRPr lang="en-US" altLang="ko-KR" dirty="0"/>
          </a:p>
          <a:p>
            <a:pPr algn="dist"/>
            <a:r>
              <a:rPr lang="en-US" altLang="ko-KR" dirty="0"/>
              <a:t>  , </a:t>
            </a:r>
            <a:r>
              <a:rPr lang="ko-KR" altLang="en-US" dirty="0"/>
              <a:t>저장된 재생목록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EBBD6-F574-4707-B35F-7573704363DD}"/>
              </a:ext>
            </a:extLst>
          </p:cNvPr>
          <p:cNvSpPr txBox="1"/>
          <p:nvPr/>
        </p:nvSpPr>
        <p:spPr>
          <a:xfrm>
            <a:off x="9971464" y="636639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11/11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96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권한 확인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4E1F2-C165-4C8B-98E8-9BE91326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33" y="2247383"/>
            <a:ext cx="2171917" cy="4464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00ED2B-3983-4517-B9BF-DF16BD84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1" y="2204864"/>
            <a:ext cx="2171917" cy="4464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4E00B-947E-40C1-A069-256C1731CDF5}"/>
              </a:ext>
            </a:extLst>
          </p:cNvPr>
          <p:cNvSpPr txBox="1"/>
          <p:nvPr/>
        </p:nvSpPr>
        <p:spPr>
          <a:xfrm>
            <a:off x="3047264" y="16288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 시 권한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4AD3B-4C1E-4BBC-8211-E85341972986}"/>
              </a:ext>
            </a:extLst>
          </p:cNvPr>
          <p:cNvSpPr txBox="1"/>
          <p:nvPr/>
        </p:nvSpPr>
        <p:spPr>
          <a:xfrm>
            <a:off x="7066879" y="162880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저장된 재생목록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F031F-C827-46C0-8C01-97BA8D65F03D}"/>
              </a:ext>
            </a:extLst>
          </p:cNvPr>
          <p:cNvSpPr txBox="1"/>
          <p:nvPr/>
        </p:nvSpPr>
        <p:spPr>
          <a:xfrm>
            <a:off x="10079120" y="647845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8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UI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설명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B0D7C-E56A-423C-9FC0-32A44A33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1556792"/>
            <a:ext cx="2473873" cy="5085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23CAFE-4B15-42F4-BB30-2517C097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1" y="1350788"/>
            <a:ext cx="485249" cy="499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F8744E-2D67-4331-BE67-88A1646D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1" y="2223900"/>
            <a:ext cx="483039" cy="4639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E6CD00-8E55-4834-94A9-B20033E7D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306" y="3118369"/>
            <a:ext cx="480924" cy="453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CD6A30-C62A-4D1B-9BD5-66C5C34B3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305" y="4077076"/>
            <a:ext cx="480924" cy="429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3C6365-C60B-4E04-BBF8-9B1658F5A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076" y="5013177"/>
            <a:ext cx="480924" cy="514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A80B5-701B-4687-92A6-2D683E72E4AA}"/>
              </a:ext>
            </a:extLst>
          </p:cNvPr>
          <p:cNvSpPr txBox="1"/>
          <p:nvPr/>
        </p:nvSpPr>
        <p:spPr>
          <a:xfrm>
            <a:off x="7129288" y="142698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웹 페이지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14EDEC-FA61-47E1-899D-5D9F743CEA69}"/>
              </a:ext>
            </a:extLst>
          </p:cNvPr>
          <p:cNvSpPr/>
          <p:nvPr/>
        </p:nvSpPr>
        <p:spPr bwMode="auto">
          <a:xfrm>
            <a:off x="6411134" y="1439601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44404-48F6-4927-AD05-3F6EE09BA810}"/>
              </a:ext>
            </a:extLst>
          </p:cNvPr>
          <p:cNvSpPr txBox="1"/>
          <p:nvPr/>
        </p:nvSpPr>
        <p:spPr>
          <a:xfrm>
            <a:off x="7104113" y="23185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현재 재생 목록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8C3523-E7EB-4B98-8C08-F2B8080C3A47}"/>
              </a:ext>
            </a:extLst>
          </p:cNvPr>
          <p:cNvSpPr/>
          <p:nvPr/>
        </p:nvSpPr>
        <p:spPr bwMode="auto">
          <a:xfrm>
            <a:off x="6411134" y="2348374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CD822-7558-43FA-9F4C-B247171B54F2}"/>
              </a:ext>
            </a:extLst>
          </p:cNvPr>
          <p:cNvSpPr txBox="1"/>
          <p:nvPr/>
        </p:nvSpPr>
        <p:spPr>
          <a:xfrm>
            <a:off x="7205075" y="321729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현재 재생 곡 상세정보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B2C0B13-69EB-4768-893E-8126B96159D4}"/>
              </a:ext>
            </a:extLst>
          </p:cNvPr>
          <p:cNvSpPr/>
          <p:nvPr/>
        </p:nvSpPr>
        <p:spPr bwMode="auto">
          <a:xfrm>
            <a:off x="6411134" y="323231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FFD42-8CDB-45D1-A085-BDDA1C0BD9EB}"/>
              </a:ext>
            </a:extLst>
          </p:cNvPr>
          <p:cNvSpPr txBox="1"/>
          <p:nvPr/>
        </p:nvSpPr>
        <p:spPr>
          <a:xfrm>
            <a:off x="7205076" y="412409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저장된 재생목록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FD005B1-D64F-43F5-BA31-28B4286A7829}"/>
              </a:ext>
            </a:extLst>
          </p:cNvPr>
          <p:cNvSpPr/>
          <p:nvPr/>
        </p:nvSpPr>
        <p:spPr bwMode="auto">
          <a:xfrm>
            <a:off x="6445287" y="4167202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BED0A-0E9A-48B7-B1AE-02D1BD126FCC}"/>
              </a:ext>
            </a:extLst>
          </p:cNvPr>
          <p:cNvSpPr txBox="1"/>
          <p:nvPr/>
        </p:nvSpPr>
        <p:spPr>
          <a:xfrm>
            <a:off x="7205075" y="503650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기기 내 음원 가져오기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469F6BE-28FA-404F-9D1B-D9C28E976107}"/>
              </a:ext>
            </a:extLst>
          </p:cNvPr>
          <p:cNvSpPr/>
          <p:nvPr/>
        </p:nvSpPr>
        <p:spPr bwMode="auto">
          <a:xfrm>
            <a:off x="6445287" y="5065954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A0BCEEC-F6D0-4B8B-B60E-CEDFD8198664}"/>
              </a:ext>
            </a:extLst>
          </p:cNvPr>
          <p:cNvSpPr/>
          <p:nvPr/>
        </p:nvSpPr>
        <p:spPr bwMode="auto">
          <a:xfrm>
            <a:off x="5007072" y="5675383"/>
            <a:ext cx="1949578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7DDC0-2196-4AD9-A1F9-0EF5006BA698}"/>
              </a:ext>
            </a:extLst>
          </p:cNvPr>
          <p:cNvSpPr/>
          <p:nvPr/>
        </p:nvSpPr>
        <p:spPr bwMode="auto">
          <a:xfrm>
            <a:off x="2279577" y="5670595"/>
            <a:ext cx="2592288" cy="321893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384C29-0693-4F2B-9B56-3B8977A239E0}"/>
              </a:ext>
            </a:extLst>
          </p:cNvPr>
          <p:cNvSpPr txBox="1"/>
          <p:nvPr/>
        </p:nvSpPr>
        <p:spPr>
          <a:xfrm>
            <a:off x="7197058" y="572866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재생 곡 정보</a:t>
            </a:r>
            <a:r>
              <a:rPr lang="en-US" altLang="ko-KR" dirty="0"/>
              <a:t>(</a:t>
            </a:r>
            <a:r>
              <a:rPr lang="ko-KR" altLang="en-US" dirty="0"/>
              <a:t>항상 보임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7F6553-D9AA-44D8-AF81-290432B5C8CE}"/>
              </a:ext>
            </a:extLst>
          </p:cNvPr>
          <p:cNvSpPr txBox="1"/>
          <p:nvPr/>
        </p:nvSpPr>
        <p:spPr>
          <a:xfrm>
            <a:off x="10071908" y="64784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2/11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25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한 곡 재생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F413-DBF5-4FA6-987E-E6963D83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87" y="2055554"/>
            <a:ext cx="2193626" cy="45091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5A1425-E993-45D4-973B-2C6168FA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13" y="2055554"/>
            <a:ext cx="2193626" cy="4509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45EB82-A4AA-416B-80E4-FE28B5A2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14" y="1341905"/>
            <a:ext cx="483039" cy="463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338B7-EDCC-43DE-860F-D2E716184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03" y="1347170"/>
            <a:ext cx="480924" cy="453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F9638-6770-4764-BCA2-8E57930FDB69}"/>
              </a:ext>
            </a:extLst>
          </p:cNvPr>
          <p:cNvSpPr txBox="1"/>
          <p:nvPr/>
        </p:nvSpPr>
        <p:spPr>
          <a:xfrm>
            <a:off x="2539818" y="137762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음원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ED7D91-E833-4CB1-9F7C-B37680C82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343" y="2032308"/>
            <a:ext cx="2193625" cy="4509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3F9E76-0B25-4ADB-8A52-F2D1DA83D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342" y="1316846"/>
            <a:ext cx="480924" cy="514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FAE0A0-158B-47FF-AD84-6E6219237D3C}"/>
              </a:ext>
            </a:extLst>
          </p:cNvPr>
          <p:cNvSpPr txBox="1"/>
          <p:nvPr/>
        </p:nvSpPr>
        <p:spPr>
          <a:xfrm>
            <a:off x="8660137" y="13892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현재 재생 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261BE-729A-44C5-85A0-F515A06565CB}"/>
              </a:ext>
            </a:extLst>
          </p:cNvPr>
          <p:cNvSpPr txBox="1"/>
          <p:nvPr/>
        </p:nvSpPr>
        <p:spPr>
          <a:xfrm>
            <a:off x="5483216" y="137408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현재 재생 곡 상세정보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15E83C9-E3B4-4D63-866C-7443509EE00C}"/>
              </a:ext>
            </a:extLst>
          </p:cNvPr>
          <p:cNvSpPr/>
          <p:nvPr/>
        </p:nvSpPr>
        <p:spPr bwMode="auto">
          <a:xfrm>
            <a:off x="4310161" y="4149168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E1FC3C-5CC7-4D58-903E-845AD1A79DB1}"/>
              </a:ext>
            </a:extLst>
          </p:cNvPr>
          <p:cNvSpPr/>
          <p:nvPr/>
        </p:nvSpPr>
        <p:spPr bwMode="auto">
          <a:xfrm>
            <a:off x="7460444" y="4149168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A80FB-0016-4256-B81A-56A00C6E96D4}"/>
              </a:ext>
            </a:extLst>
          </p:cNvPr>
          <p:cNvSpPr/>
          <p:nvPr/>
        </p:nvSpPr>
        <p:spPr bwMode="auto">
          <a:xfrm>
            <a:off x="4727848" y="5694334"/>
            <a:ext cx="2592288" cy="321893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E7142-3CFC-4601-B8BD-AC3BB43A7E40}"/>
              </a:ext>
            </a:extLst>
          </p:cNvPr>
          <p:cNvSpPr/>
          <p:nvPr/>
        </p:nvSpPr>
        <p:spPr bwMode="auto">
          <a:xfrm>
            <a:off x="7942492" y="5694333"/>
            <a:ext cx="2592288" cy="321893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D0ED1-7A44-4A79-ACD9-2FC9A887A319}"/>
              </a:ext>
            </a:extLst>
          </p:cNvPr>
          <p:cNvSpPr txBox="1"/>
          <p:nvPr/>
        </p:nvSpPr>
        <p:spPr>
          <a:xfrm>
            <a:off x="10079120" y="647845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3/11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77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곡 재생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16B84-628C-4ABC-A96E-9352D63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45" y="1929595"/>
            <a:ext cx="2228657" cy="4581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9AF37F-4827-429F-8D67-46B5FB8E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33" y="1929595"/>
            <a:ext cx="2240599" cy="4605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49705-BEB2-48B7-8077-C4CCDF44FCDC}"/>
              </a:ext>
            </a:extLst>
          </p:cNvPr>
          <p:cNvSpPr txBox="1"/>
          <p:nvPr/>
        </p:nvSpPr>
        <p:spPr>
          <a:xfrm>
            <a:off x="2308861" y="129095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/>
              <a:t>음원 여러 개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4A3DFE-4BDE-40A8-89DF-A757133E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135" y="1929596"/>
            <a:ext cx="2228657" cy="458112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C3AF104-1D1F-47F1-95BF-BC3B132DC8B1}"/>
              </a:ext>
            </a:extLst>
          </p:cNvPr>
          <p:cNvSpPr/>
          <p:nvPr/>
        </p:nvSpPr>
        <p:spPr bwMode="auto">
          <a:xfrm rot="7639013">
            <a:off x="6700774" y="4709800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0B313C1-2468-4837-8F4C-3E8B5C409F03}"/>
              </a:ext>
            </a:extLst>
          </p:cNvPr>
          <p:cNvSpPr/>
          <p:nvPr/>
        </p:nvSpPr>
        <p:spPr bwMode="auto">
          <a:xfrm rot="8124322">
            <a:off x="8751898" y="4715242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0F174-D45F-4566-9C5D-FC20AAF796AD}"/>
              </a:ext>
            </a:extLst>
          </p:cNvPr>
          <p:cNvSpPr txBox="1"/>
          <p:nvPr/>
        </p:nvSpPr>
        <p:spPr>
          <a:xfrm>
            <a:off x="4771257" y="1254861"/>
            <a:ext cx="5698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곡 이동 확인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곡 재생 완료 후 다음 목록이 존재할 경우에도 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D86814-DA6D-4243-A5D7-3CAB64FD5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5" y="1962677"/>
            <a:ext cx="483039" cy="4639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671F4F-24C0-46B5-A51A-4B94FF98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270" y="3778991"/>
            <a:ext cx="480924" cy="453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C5FDC3-489A-405B-A1D6-2A8514525898}"/>
              </a:ext>
            </a:extLst>
          </p:cNvPr>
          <p:cNvSpPr txBox="1"/>
          <p:nvPr/>
        </p:nvSpPr>
        <p:spPr>
          <a:xfrm>
            <a:off x="10071908" y="64784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4/11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98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곡 삭제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E1EC7-EC62-44F3-B02E-D8E6CD8F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3" y="1867688"/>
            <a:ext cx="2333749" cy="4797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71F2BA-D260-48E9-B2A8-CC604530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1" y="1844824"/>
            <a:ext cx="2333749" cy="47971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547A7E0-ACDA-4E9E-800B-0D31F48E5EB8}"/>
              </a:ext>
            </a:extLst>
          </p:cNvPr>
          <p:cNvSpPr/>
          <p:nvPr/>
        </p:nvSpPr>
        <p:spPr bwMode="auto">
          <a:xfrm rot="12859266">
            <a:off x="5092407" y="3145554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4A789-BD9B-46D1-A280-A34E647A2AF8}"/>
              </a:ext>
            </a:extLst>
          </p:cNvPr>
          <p:cNvSpPr txBox="1"/>
          <p:nvPr/>
        </p:nvSpPr>
        <p:spPr>
          <a:xfrm>
            <a:off x="5266286" y="35756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1. </a:t>
            </a:r>
            <a:r>
              <a:rPr lang="ko-KR" altLang="en-US" dirty="0"/>
              <a:t>길게 누르기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7530AA-488F-427E-9707-CF6892A4A573}"/>
              </a:ext>
            </a:extLst>
          </p:cNvPr>
          <p:cNvSpPr/>
          <p:nvPr/>
        </p:nvSpPr>
        <p:spPr bwMode="auto">
          <a:xfrm rot="8115523">
            <a:off x="4774363" y="1782060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C163C-4BA7-4F50-88C4-DD0B08E913F2}"/>
              </a:ext>
            </a:extLst>
          </p:cNvPr>
          <p:cNvSpPr txBox="1"/>
          <p:nvPr/>
        </p:nvSpPr>
        <p:spPr>
          <a:xfrm>
            <a:off x="5335611" y="149835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2. </a:t>
            </a:r>
            <a:r>
              <a:rPr lang="ko-KR" altLang="en-US" dirty="0"/>
              <a:t>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A17B2-73B6-46FA-B1EB-C40ED5CFDD8E}"/>
              </a:ext>
            </a:extLst>
          </p:cNvPr>
          <p:cNvSpPr txBox="1"/>
          <p:nvPr/>
        </p:nvSpPr>
        <p:spPr>
          <a:xfrm>
            <a:off x="2723247" y="137887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/>
              <a:t>삭제 전 현재 재생목록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82415-5C32-42E1-A70C-D3A3D3A16660}"/>
              </a:ext>
            </a:extLst>
          </p:cNvPr>
          <p:cNvSpPr txBox="1"/>
          <p:nvPr/>
        </p:nvSpPr>
        <p:spPr>
          <a:xfrm>
            <a:off x="7079378" y="137653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/>
              <a:t>삭제 후 현재 재생목록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9793C2-2BC9-4446-9E32-BB67C8ED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364" y="1350886"/>
            <a:ext cx="483039" cy="463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D40373-A570-4022-9358-512B719AB5AE}"/>
              </a:ext>
            </a:extLst>
          </p:cNvPr>
          <p:cNvSpPr txBox="1"/>
          <p:nvPr/>
        </p:nvSpPr>
        <p:spPr>
          <a:xfrm>
            <a:off x="10075914" y="647845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5/11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07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1/2)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4548E-C1FC-489E-898D-FD56FCC1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41" y="1916833"/>
            <a:ext cx="2349811" cy="4830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B3EBFF-4E16-4F1C-8C7C-1088BE26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72" y="1916833"/>
            <a:ext cx="2349811" cy="48301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4983EE-D46A-47E6-8784-0EF047A5F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9" y="1916833"/>
            <a:ext cx="2349811" cy="4830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F4153-88F8-4794-8E9A-3BD1A4C40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672" y="1268761"/>
            <a:ext cx="485249" cy="499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1DD97-9A2D-4CCE-8717-D692092F2029}"/>
              </a:ext>
            </a:extLst>
          </p:cNvPr>
          <p:cNvSpPr txBox="1"/>
          <p:nvPr/>
        </p:nvSpPr>
        <p:spPr>
          <a:xfrm>
            <a:off x="2529920" y="133385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 </a:t>
            </a:r>
            <a:r>
              <a:rPr lang="ko-KR" altLang="en-US" dirty="0"/>
              <a:t>웹 페이지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0A1D0E-4ED6-4D4D-81C6-EAA71F6EDD03}"/>
              </a:ext>
            </a:extLst>
          </p:cNvPr>
          <p:cNvSpPr/>
          <p:nvPr/>
        </p:nvSpPr>
        <p:spPr bwMode="auto">
          <a:xfrm rot="7831543">
            <a:off x="9830181" y="4564329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FA5-0A40-4681-B875-1432B0EADBCC}"/>
              </a:ext>
            </a:extLst>
          </p:cNvPr>
          <p:cNvSpPr txBox="1"/>
          <p:nvPr/>
        </p:nvSpPr>
        <p:spPr>
          <a:xfrm>
            <a:off x="10070305" y="647845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6/11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93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다운로드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2/2)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8F31C-CD57-49CC-82E8-75C4491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533859"/>
            <a:ext cx="2438842" cy="5013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342EF9-543B-442F-B637-DAFA7032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78" y="1533859"/>
            <a:ext cx="2438842" cy="501317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EA0B89B-7E39-4573-98F8-D31AD0B25735}"/>
              </a:ext>
            </a:extLst>
          </p:cNvPr>
          <p:cNvSpPr/>
          <p:nvPr/>
        </p:nvSpPr>
        <p:spPr bwMode="auto">
          <a:xfrm rot="18149367">
            <a:off x="3673634" y="3507461"/>
            <a:ext cx="1924430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2894B-994C-4BE9-B54F-78BDC324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714" y="1533859"/>
            <a:ext cx="2438842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7744D-5CA5-40DC-96AA-4F124A84E2C4}"/>
              </a:ext>
            </a:extLst>
          </p:cNvPr>
          <p:cNvSpPr txBox="1"/>
          <p:nvPr/>
        </p:nvSpPr>
        <p:spPr>
          <a:xfrm>
            <a:off x="6394974" y="11163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/>
              <a:t>다운 완료 시 재생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64E04-CFB2-41DC-8F9F-5B06CCD1AB52}"/>
              </a:ext>
            </a:extLst>
          </p:cNvPr>
          <p:cNvSpPr txBox="1"/>
          <p:nvPr/>
        </p:nvSpPr>
        <p:spPr>
          <a:xfrm>
            <a:off x="10081526" y="647845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7/11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08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Mobile 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재생목록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생성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1/3)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7C7B5-9BB3-4369-9A41-30A3A4F4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67" y="1340781"/>
            <a:ext cx="2626957" cy="53998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79934A-4277-4975-90D5-9EBD2007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7" y="1340780"/>
            <a:ext cx="2626957" cy="539985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E62701F-1A39-4301-958A-2FB6D247117A}"/>
              </a:ext>
            </a:extLst>
          </p:cNvPr>
          <p:cNvSpPr/>
          <p:nvPr/>
        </p:nvSpPr>
        <p:spPr bwMode="auto">
          <a:xfrm rot="12859266">
            <a:off x="4372327" y="3047863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B3BA4-1759-44A8-B0D8-1384C05D191C}"/>
              </a:ext>
            </a:extLst>
          </p:cNvPr>
          <p:cNvSpPr txBox="1"/>
          <p:nvPr/>
        </p:nvSpPr>
        <p:spPr>
          <a:xfrm>
            <a:off x="4821657" y="31466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1. </a:t>
            </a:r>
            <a:r>
              <a:rPr lang="ko-KR" altLang="en-US" dirty="0"/>
              <a:t>길게 누르기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D24A556-832E-4078-A2A0-87877AA2EDA1}"/>
              </a:ext>
            </a:extLst>
          </p:cNvPr>
          <p:cNvSpPr/>
          <p:nvPr/>
        </p:nvSpPr>
        <p:spPr bwMode="auto">
          <a:xfrm rot="8115523">
            <a:off x="3907074" y="1179835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4BD90-CD96-464B-89C4-C03F6C49C81E}"/>
              </a:ext>
            </a:extLst>
          </p:cNvPr>
          <p:cNvSpPr txBox="1"/>
          <p:nvPr/>
        </p:nvSpPr>
        <p:spPr>
          <a:xfrm>
            <a:off x="4315374" y="100109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 dirty="0"/>
              <a:t>재생목록 생성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EA407FD-826B-41DE-B08F-2E43ABA99F44}"/>
              </a:ext>
            </a:extLst>
          </p:cNvPr>
          <p:cNvSpPr/>
          <p:nvPr/>
        </p:nvSpPr>
        <p:spPr bwMode="auto">
          <a:xfrm rot="17522298">
            <a:off x="8351040" y="3744465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9F2DF-32CF-4EDE-A68A-4F182C620E9A}"/>
              </a:ext>
            </a:extLst>
          </p:cNvPr>
          <p:cNvSpPr txBox="1"/>
          <p:nvPr/>
        </p:nvSpPr>
        <p:spPr>
          <a:xfrm>
            <a:off x="8071270" y="43944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확인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12A29C0-DBB3-4FA5-8C20-431C31E4FEA1}"/>
              </a:ext>
            </a:extLst>
          </p:cNvPr>
          <p:cNvSpPr/>
          <p:nvPr/>
        </p:nvSpPr>
        <p:spPr bwMode="auto">
          <a:xfrm rot="6322676">
            <a:off x="7072317" y="2594097"/>
            <a:ext cx="483039" cy="32189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dist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F3BC4-E9A5-495F-B810-5FF97AD34B6D}"/>
              </a:ext>
            </a:extLst>
          </p:cNvPr>
          <p:cNvSpPr txBox="1"/>
          <p:nvPr/>
        </p:nvSpPr>
        <p:spPr>
          <a:xfrm>
            <a:off x="6852988" y="204822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재생목록명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C7925-8C73-44EB-AB23-E9B3B87E9746}"/>
              </a:ext>
            </a:extLst>
          </p:cNvPr>
          <p:cNvSpPr txBox="1"/>
          <p:nvPr/>
        </p:nvSpPr>
        <p:spPr>
          <a:xfrm>
            <a:off x="10071908" y="64784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/>
              <a:t>8/11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36697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189</Words>
  <Application>Microsoft Office PowerPoint</Application>
  <PresentationFormat>와이드스크린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Trebuchet MS</vt:lpstr>
      <vt:lpstr>Wingdings 3</vt:lpstr>
      <vt:lpstr>패싯</vt:lpstr>
      <vt:lpstr>나도 가수다</vt:lpstr>
      <vt:lpstr>Mobile – 권한 확인</vt:lpstr>
      <vt:lpstr>Mobile – UI 설명</vt:lpstr>
      <vt:lpstr>Mobile – 한 곡 재생</vt:lpstr>
      <vt:lpstr>Mobile – 여러 곡 재생</vt:lpstr>
      <vt:lpstr>Mobile – 곡 삭제</vt:lpstr>
      <vt:lpstr>Mobile – 웹(다운로드1/2)</vt:lpstr>
      <vt:lpstr>Mobile – 웹(다운로드 2/2)</vt:lpstr>
      <vt:lpstr>Mobile – 재생목록(생성 1/3)</vt:lpstr>
      <vt:lpstr>Mobile – 재생목록(확인 2/3)</vt:lpstr>
      <vt:lpstr>Mobile – 재생목록(사용 3/3)</vt:lpstr>
      <vt:lpstr>Mobile – 정보 저장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나도 가수다</dc:title>
  <dc:creator>김 성훈</dc:creator>
  <cp:lastModifiedBy>김 성훈</cp:lastModifiedBy>
  <cp:revision>1</cp:revision>
  <dcterms:created xsi:type="dcterms:W3CDTF">2020-08-17T14:55:05Z</dcterms:created>
  <dcterms:modified xsi:type="dcterms:W3CDTF">2020-08-17T14:59:53Z</dcterms:modified>
</cp:coreProperties>
</file>